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9" r:id="rId4"/>
    <p:sldId id="270" r:id="rId5"/>
    <p:sldId id="260" r:id="rId6"/>
    <p:sldId id="261" r:id="rId7"/>
    <p:sldId id="264" r:id="rId8"/>
    <p:sldId id="266" r:id="rId9"/>
    <p:sldId id="267" r:id="rId10"/>
    <p:sldId id="275" r:id="rId11"/>
    <p:sldId id="272" r:id="rId12"/>
    <p:sldId id="271" r:id="rId13"/>
    <p:sldId id="278" r:id="rId14"/>
    <p:sldId id="265" r:id="rId15"/>
    <p:sldId id="268" r:id="rId16"/>
    <p:sldId id="274" r:id="rId17"/>
    <p:sldId id="273" r:id="rId18"/>
    <p:sldId id="276" r:id="rId19"/>
    <p:sldId id="277" r:id="rId20"/>
    <p:sldId id="279" r:id="rId21"/>
    <p:sldId id="26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8" autoAdjust="0"/>
    <p:restoredTop sz="94660"/>
  </p:normalViewPr>
  <p:slideViewPr>
    <p:cSldViewPr>
      <p:cViewPr varScale="1">
        <p:scale>
          <a:sx n="86" d="100"/>
          <a:sy n="86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5CA00E-D3ED-416C-9F32-E8DC2BA59C2E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88A24-A5D3-43B8-8321-A0E0A0584A7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888A24-A5D3-43B8-8321-A0E0A0584A7A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54A34-9774-4EFD-87A6-1BE5A263B1D9}" type="datetimeFigureOut">
              <a:rPr lang="ru-RU" smtClean="0"/>
              <a:pPr/>
              <a:t>29.06.2012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FA0D4-10FE-4FA9-AB99-692515C156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5;&#1083;&#1077;&#1085;&#1072;\&#1056;&#1072;&#1073;&#1086;&#1090;&#1072;\&#1056;&#1052;&#1054;%20&#1091;&#1095;&#1080;&#1090;&#1077;&#1083;&#1077;&#1081;%20&#1090;&#1077;&#1093;&#1085;&#1086;&#1083;&#1086;&#1075;&#1080;&#1080;%20&#1050;&#1072;&#1088;&#1072;&#1089;&#1077;&#1074;&#1072;%20&#1045;.&#1040;\Muzyka_(titry).mp3" TargetMode="Externa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ru/imgres?q=%D1%80%D0%B5%D0%B1%D1%83%D1%81&amp;um=1&amp;hl=ru&amp;newwindow=1&amp;sa=G&amp;rlz=1W1ADFA_ru&amp;biw=1419&amp;bih=659&amp;tbs=isch:1&amp;tbnid=KoKXdekz69i-HM:&amp;imgrefurl=http://puzzle.onsugar.com/1-11613205&amp;imgurl=http://media.onsugar.com/files/2010/10/43/1/1161/11613026/27/gol-03.jpg&amp;zoom=1&amp;w=425&amp;h=196&amp;iact=hc&amp;vpx=901&amp;vpy=412&amp;dur=10098&amp;hovh=152&amp;hovw=331&amp;tx=178&amp;ty=67&amp;ei=MWkoTYm4J8ucOvWc2NMC&amp;oei=JWgoTZSBFMmCOqTItPQI&amp;esq=21&amp;page=19&amp;tbnh=93&amp;tbnw=202&amp;start=361&amp;ndsp=19&amp;ved=1t:429,r:11,s:361" TargetMode="External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www.google.ru/imgres?q=%D1%80%D0%B5%D0%B1%D1%83%D1%81&amp;um=1&amp;hl=ru&amp;newwindow=1&amp;sa=G&amp;rlz=1W1ADFA_ru&amp;biw=1419&amp;bih=659&amp;tbs=isch:1&amp;tbnid=IeSF44C4jgaruM:&amp;imgrefurl=http://rebus.detsky-mir.com/1510/rebus_69/&amp;imgurl=http://rebus.detsky-mir.com/uploads/images/1/b/7/f/2/74d8f4f4f2.jpg&amp;zoom=1&amp;w=640&amp;h=396&amp;iact=hc&amp;vpx=137&amp;vpy=169&amp;dur=22169&amp;hovh=176&amp;hovw=286&amp;tx=163&amp;ty=75&amp;ei=gWYoTdGOHMeaOv_E1bMC&amp;oei=8mIoTfa6L4TsOZWD8O8I&amp;esq=9&amp;page=9&amp;tbnh=129&amp;tbnw=209&amp;start=169&amp;ndsp=18&amp;ved=1t:429,r:12,s:169" TargetMode="Externa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5;&#1083;&#1077;&#1085;&#1072;\&#1056;&#1072;&#1073;&#1086;&#1090;&#1072;\&#1056;&#1052;&#1054;%20&#1091;&#1095;&#1080;&#1090;&#1077;&#1083;&#1077;&#1081;%20&#1090;&#1077;&#1093;&#1085;&#1086;&#1083;&#1086;&#1075;&#1080;&#1080;%20&#1050;&#1072;&#1088;&#1072;&#1089;&#1077;&#1074;&#1072;%20&#1045;.&#1040;\Muzyka_(titry).mp3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5;&#1083;&#1077;&#1085;&#1072;\&#1056;&#1072;&#1073;&#1086;&#1090;&#1072;\&#1056;&#1052;&#1054;%20&#1091;&#1095;&#1080;&#1090;&#1077;&#1083;&#1077;&#1081;%20&#1090;&#1077;&#1093;&#1085;&#1086;&#1083;&#1086;&#1075;&#1080;&#1080;%20&#1050;&#1072;&#1088;&#1072;&#1089;&#1077;&#1074;&#1072;%20&#1045;.&#1040;\Muzyka_(titry).mp3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908720"/>
            <a:ext cx="9145016" cy="3456383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Интеллектуальное шоу </a:t>
            </a:r>
            <a:b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по технологии. 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МОУ «СОШ №14</a:t>
            </a:r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» г. Воскресенск Московской области</a:t>
            </a:r>
            <a:endParaRPr lang="ru-RU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Карасева Елена Анатольевна</a:t>
            </a:r>
          </a:p>
          <a:p>
            <a:r>
              <a:rPr lang="ru-RU" dirty="0" smtClean="0">
                <a:solidFill>
                  <a:srgbClr val="FFC000"/>
                </a:solidFill>
                <a:latin typeface="Monotype Corsiva" pitchFamily="66" charset="0"/>
              </a:rPr>
              <a:t>Учитель технологии</a:t>
            </a:r>
            <a:endParaRPr lang="ru-RU" dirty="0"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304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2676"/>
          <a:stretch>
            <a:fillRect/>
          </a:stretch>
        </p:blipFill>
        <p:spPr>
          <a:xfrm>
            <a:off x="3707904" y="1556792"/>
            <a:ext cx="5436096" cy="4896544"/>
          </a:xfrm>
          <a:effectLst>
            <a:softEdge rad="127000"/>
          </a:effectLst>
        </p:spPr>
      </p:pic>
      <p:pic>
        <p:nvPicPr>
          <p:cNvPr id="6" name="Содержимое 5" descr="IMG_304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5400000">
            <a:off x="-1115266" y="1375915"/>
            <a:ext cx="6336705" cy="4106174"/>
          </a:xfrm>
          <a:effectLst>
            <a:softEdge rad="127000"/>
          </a:effectLst>
        </p:spPr>
      </p:pic>
    </p:spTree>
  </p:cSld>
  <p:clrMapOvr>
    <a:masterClrMapping/>
  </p:clrMapOvr>
  <p:transition spd="med" advClick="0" advTm="1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4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12968" cy="6264696"/>
          </a:xfrm>
          <a:effectLst>
            <a:softEdge rad="317500"/>
          </a:effectLst>
        </p:spPr>
      </p:pic>
    </p:spTree>
  </p:cSld>
  <p:clrMapOvr>
    <a:masterClrMapping/>
  </p:clrMapOvr>
  <p:transition spd="med" advClick="0" advTm="11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Monotype Corsiva" pitchFamily="66" charset="0"/>
              </a:rPr>
              <a:t>Практические работы по рукоделию</a:t>
            </a:r>
            <a:endParaRPr lang="ru-RU" sz="48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11" name="Содержимое 10" descr="IMG_15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836712"/>
            <a:ext cx="6948264" cy="6021288"/>
          </a:xfrm>
          <a:effectLst>
            <a:softEdge rad="317500"/>
          </a:effectLst>
        </p:spPr>
      </p:pic>
      <p:pic>
        <p:nvPicPr>
          <p:cNvPr id="12" name="Содержимое 11" descr="IMG_15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7726"/>
          <a:stretch>
            <a:fillRect/>
          </a:stretch>
        </p:blipFill>
        <p:spPr>
          <a:xfrm>
            <a:off x="5436096" y="1988840"/>
            <a:ext cx="3923928" cy="5013176"/>
          </a:xfrm>
          <a:effectLst>
            <a:softEdge rad="317500"/>
          </a:effectLst>
        </p:spPr>
      </p:pic>
    </p:spTree>
  </p:cSld>
  <p:clrMapOvr>
    <a:masterClrMapping/>
  </p:clrMapOvr>
  <p:transition spd="med" advClick="0" advTm="1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39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-738337" y="998988"/>
            <a:ext cx="6336705" cy="4860033"/>
          </a:xfrm>
          <a:effectLst>
            <a:softEdge rad="317500"/>
          </a:effectLst>
        </p:spPr>
      </p:pic>
      <p:pic>
        <p:nvPicPr>
          <p:cNvPr id="6" name="Содержимое 5" descr="IMG_039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806" t="2693" b="2214"/>
          <a:stretch>
            <a:fillRect/>
          </a:stretch>
        </p:blipFill>
        <p:spPr>
          <a:xfrm rot="5400000">
            <a:off x="3545632" y="1215008"/>
            <a:ext cx="6408712" cy="4355976"/>
          </a:xfrm>
          <a:effectLst>
            <a:softEdge rad="317500"/>
          </a:effectLst>
        </p:spPr>
      </p:pic>
    </p:spTree>
  </p:cSld>
  <p:clrMapOvr>
    <a:masterClrMapping/>
  </p:clrMapOvr>
  <p:transition spd="med" advClick="0" advTm="1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77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effectLst>
            <a:softEdge rad="317500"/>
          </a:effectLst>
        </p:spPr>
      </p:pic>
    </p:spTree>
  </p:cSld>
  <p:clrMapOvr>
    <a:masterClrMapping/>
  </p:clrMapOvr>
  <p:transition spd="med" advClick="0" advTm="1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38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3571" b="3125"/>
          <a:stretch>
            <a:fillRect/>
          </a:stretch>
        </p:blipFill>
        <p:spPr>
          <a:xfrm rot="5400000">
            <a:off x="-977180" y="1201316"/>
            <a:ext cx="6453336" cy="4860032"/>
          </a:xfrm>
          <a:effectLst>
            <a:softEdge rad="317500"/>
          </a:effectLst>
        </p:spPr>
      </p:pic>
      <p:pic>
        <p:nvPicPr>
          <p:cNvPr id="7" name="Содержимое 6" descr="IMG_039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806" t="2693" b="2214"/>
          <a:stretch>
            <a:fillRect/>
          </a:stretch>
        </p:blipFill>
        <p:spPr>
          <a:xfrm rot="5400000">
            <a:off x="3415306" y="985294"/>
            <a:ext cx="6669359" cy="5076054"/>
          </a:xfrm>
          <a:effectLst>
            <a:softEdge rad="317500"/>
          </a:effectLst>
        </p:spPr>
      </p:pic>
    </p:spTree>
  </p:cSld>
  <p:clrMapOvr>
    <a:masterClrMapping/>
  </p:clrMapOvr>
  <p:transition spd="med" advClick="0" advTm="1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IMG_274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 l="14160" r="13389"/>
          <a:stretch>
            <a:fillRect/>
          </a:stretch>
        </p:blipFill>
        <p:spPr>
          <a:xfrm>
            <a:off x="3779912" y="953344"/>
            <a:ext cx="5364088" cy="5904656"/>
          </a:xfrm>
          <a:effectLst>
            <a:softEdge rad="317500"/>
          </a:effectLst>
        </p:spPr>
      </p:pic>
      <p:pic>
        <p:nvPicPr>
          <p:cNvPr id="4" name="Содержимое 7" descr="IMG_2745.JPG"/>
          <p:cNvPicPr>
            <a:picLocks noChangeAspect="1"/>
          </p:cNvPicPr>
          <p:nvPr/>
        </p:nvPicPr>
        <p:blipFill>
          <a:blip r:embed="rId3" cstate="print"/>
          <a:srcRect l="21115" r="9975" b="8364"/>
          <a:stretch>
            <a:fillRect/>
          </a:stretch>
        </p:blipFill>
        <p:spPr>
          <a:xfrm>
            <a:off x="0" y="0"/>
            <a:ext cx="5508104" cy="566124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 advClick="0" advTm="1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G_26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8798" b="10571"/>
          <a:stretch>
            <a:fillRect/>
          </a:stretch>
        </p:blipFill>
        <p:spPr>
          <a:xfrm>
            <a:off x="3563888" y="2060848"/>
            <a:ext cx="5724128" cy="4797152"/>
          </a:xfrm>
          <a:effectLst>
            <a:softEdge rad="317500"/>
          </a:effectLst>
        </p:spPr>
      </p:pic>
      <p:pic>
        <p:nvPicPr>
          <p:cNvPr id="5" name="Содержимое 4" descr="IMG_2748.JPG"/>
          <p:cNvPicPr>
            <a:picLocks noChangeAspect="1"/>
          </p:cNvPicPr>
          <p:nvPr/>
        </p:nvPicPr>
        <p:blipFill>
          <a:blip r:embed="rId3" cstate="print"/>
          <a:srcRect l="7577" r="12415"/>
          <a:stretch>
            <a:fillRect/>
          </a:stretch>
        </p:blipFill>
        <p:spPr>
          <a:xfrm>
            <a:off x="0" y="0"/>
            <a:ext cx="4932040" cy="532859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 advClick="0" advTm="1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  <a:t>Работы наших рукодельниц</a:t>
            </a:r>
            <a:endParaRPr lang="ru-RU" sz="5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IMG_36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764704"/>
            <a:ext cx="9143999" cy="6093296"/>
          </a:xfrm>
          <a:effectLst>
            <a:softEdge rad="317500"/>
          </a:effectLst>
        </p:spPr>
      </p:pic>
    </p:spTree>
  </p:cSld>
  <p:clrMapOvr>
    <a:masterClrMapping/>
  </p:clrMapOvr>
  <p:transition spd="med" advClick="0" advTm="2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0768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  <a:t>Выставка работ к 8 Марта</a:t>
            </a:r>
            <a:endParaRPr lang="ru-RU" sz="5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IMG_28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1769" b="7090"/>
          <a:stretch>
            <a:fillRect/>
          </a:stretch>
        </p:blipFill>
        <p:spPr>
          <a:xfrm>
            <a:off x="0" y="1025352"/>
            <a:ext cx="9143999" cy="5832648"/>
          </a:xfrm>
          <a:effectLst>
            <a:softEdge rad="317500"/>
          </a:effectLst>
        </p:spPr>
      </p:pic>
    </p:spTree>
  </p:cSld>
  <p:clrMapOvr>
    <a:masterClrMapping/>
  </p:clrMapOvr>
  <p:transition spd="med" advClick="0" advTm="2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Цели урока-игры</a:t>
            </a:r>
            <a:endParaRPr lang="ru-RU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23528" y="1600200"/>
            <a:ext cx="8820472" cy="50691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    Повторить и закрепить основные знания и умения по темам, изученным ранее.  </a:t>
            </a:r>
          </a:p>
          <a:p>
            <a:r>
              <a:rPr lang="ru-RU" sz="3600" dirty="0" smtClean="0">
                <a:solidFill>
                  <a:srgbClr val="FFFF00"/>
                </a:solidFill>
              </a:rPr>
              <a:t>    Развивать познавательные способности, интерес к предмету, воспитывать уверенность  в своих силах,  расширять  кругозор и  интеллектуальные способности у учащихся.</a:t>
            </a:r>
          </a:p>
          <a:p>
            <a:endParaRPr lang="ru-RU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869160"/>
            <a:ext cx="9144000" cy="18002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Спасибо за внимание!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4"/>
            <a:ext cx="8208912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 advClick="0" advTm="2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Monotype Corsiva" pitchFamily="66" charset="0"/>
              </a:rPr>
              <a:t>Найди десять отличий</a:t>
            </a:r>
            <a:endParaRPr lang="ru-RU" sz="60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сканирование00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4728"/>
          <a:stretch>
            <a:fillRect/>
          </a:stretch>
        </p:blipFill>
        <p:spPr>
          <a:xfrm>
            <a:off x="0" y="836712"/>
            <a:ext cx="9144000" cy="6021288"/>
          </a:xfr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Monotype Corsiva" pitchFamily="66" charset="0"/>
              </a:rPr>
              <a:t>Поздравляем победителей</a:t>
            </a:r>
            <a:endParaRPr lang="ru-RU" sz="66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0000gsdz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51720" y="1268760"/>
            <a:ext cx="5976664" cy="5400599"/>
          </a:xfrm>
        </p:spPr>
      </p:pic>
      <p:pic>
        <p:nvPicPr>
          <p:cNvPr id="5" name="Muzyka_(titry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724128" y="2581672"/>
            <a:ext cx="72008" cy="720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404664"/>
            <a:ext cx="5508104" cy="4608512"/>
          </a:xfrm>
        </p:spPr>
        <p:txBody>
          <a:bodyPr>
            <a:noAutofit/>
          </a:bodyPr>
          <a:lstStyle/>
          <a:p>
            <a:r>
              <a:rPr lang="ru-RU" sz="10000" dirty="0" smtClean="0">
                <a:solidFill>
                  <a:srgbClr val="FFFF00"/>
                </a:solidFill>
                <a:latin typeface="Monotype Corsiva" pitchFamily="66" charset="0"/>
              </a:rPr>
              <a:t>До новых встреч!</a:t>
            </a:r>
            <a:endParaRPr lang="ru-RU" sz="100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flowers_276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20621887">
            <a:off x="338198" y="803947"/>
            <a:ext cx="4717659" cy="5910870"/>
          </a:xfrm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C000"/>
                </a:solidFill>
                <a:latin typeface="Monotype Corsiva" pitchFamily="66" charset="0"/>
              </a:rPr>
              <a:t>Конкурс «Разминка»</a:t>
            </a:r>
            <a:endParaRPr lang="ru-RU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676456" cy="6165304"/>
          </a:xfrm>
        </p:spPr>
        <p:txBody>
          <a:bodyPr>
            <a:normAutofit fontScale="25000" lnSpcReduction="20000"/>
          </a:bodyPr>
          <a:lstStyle/>
          <a:p>
            <a:pPr lvl="0">
              <a:buNone/>
            </a:pPr>
            <a:endParaRPr lang="ru-RU" sz="4600" dirty="0">
              <a:solidFill>
                <a:srgbClr val="FFFF00"/>
              </a:solidFill>
            </a:endParaRPr>
          </a:p>
          <a:p>
            <a:pPr lvl="0"/>
            <a:r>
              <a:rPr lang="ru-RU" sz="12800" dirty="0" smtClean="0">
                <a:solidFill>
                  <a:srgbClr val="FFFF00"/>
                </a:solidFill>
                <a:cs typeface="Times New Roman" pitchFamily="18" charset="0"/>
              </a:rPr>
              <a:t>Как </a:t>
            </a:r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можно узнать испекся ли </a:t>
            </a:r>
            <a:r>
              <a:rPr lang="ru-RU" sz="12800" dirty="0" smtClean="0">
                <a:solidFill>
                  <a:srgbClr val="FFFF00"/>
                </a:solidFill>
                <a:cs typeface="Times New Roman" pitchFamily="18" charset="0"/>
              </a:rPr>
              <a:t>пирог</a:t>
            </a:r>
            <a:endParaRPr lang="ru-RU" sz="12800" dirty="0">
              <a:solidFill>
                <a:srgbClr val="FFFF00"/>
              </a:solidFill>
              <a:cs typeface="Times New Roman" pitchFamily="18" charset="0"/>
            </a:endParaRPr>
          </a:p>
          <a:p>
            <a:pPr lvl="0"/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Как почистить лук, чтобы не текли </a:t>
            </a:r>
            <a:r>
              <a:rPr lang="ru-RU" sz="12800" dirty="0" smtClean="0">
                <a:solidFill>
                  <a:srgbClr val="FFFF00"/>
                </a:solidFill>
                <a:cs typeface="Times New Roman" pitchFamily="18" charset="0"/>
              </a:rPr>
              <a:t>слезы</a:t>
            </a:r>
            <a:endParaRPr lang="ru-RU" sz="12800" dirty="0">
              <a:solidFill>
                <a:srgbClr val="FFFF00"/>
              </a:solidFill>
              <a:cs typeface="Times New Roman" pitchFamily="18" charset="0"/>
            </a:endParaRPr>
          </a:p>
          <a:p>
            <a:pPr lvl="0"/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Что нужно сделать, чтобы яйцо при варке не лопнуло?  </a:t>
            </a:r>
          </a:p>
          <a:p>
            <a:pPr lvl="0"/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Хлопчатобумажная ткань изготовлена из натуральных или химических волокон?  </a:t>
            </a:r>
          </a:p>
          <a:p>
            <a:pPr lvl="0"/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Юбка – это плечевой или поясной вид изделия?  </a:t>
            </a:r>
          </a:p>
          <a:p>
            <a:pPr lvl="0"/>
            <a:r>
              <a:rPr lang="ru-RU" sz="12800" dirty="0">
                <a:solidFill>
                  <a:srgbClr val="FFFF00"/>
                </a:solidFill>
                <a:cs typeface="Times New Roman" pitchFamily="18" charset="0"/>
              </a:rPr>
              <a:t>Что за блюдо, можно приготовить из вареного картофеля, моркови, свеклы, капусты, огурцов, лука и подсолнечного масла?  </a:t>
            </a:r>
          </a:p>
          <a:p>
            <a:pPr>
              <a:buNone/>
            </a:pPr>
            <a:r>
              <a:rPr lang="ru-RU" sz="12800" dirty="0">
                <a:solidFill>
                  <a:srgbClr val="FFFF00"/>
                </a:solidFill>
              </a:rPr>
              <a:t> </a:t>
            </a:r>
          </a:p>
          <a:p>
            <a:endParaRPr lang="ru-RU" sz="1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Autofit/>
          </a:bodyPr>
          <a:lstStyle/>
          <a:p>
            <a:pPr lvl="0"/>
            <a:r>
              <a:rPr lang="ru-RU" sz="6000" dirty="0">
                <a:solidFill>
                  <a:srgbClr val="FFFF00"/>
                </a:solidFill>
                <a:latin typeface="Monotype Corsiva" pitchFamily="66" charset="0"/>
              </a:rPr>
              <a:t>Конкурс «Ребусы»</a:t>
            </a:r>
            <a:br>
              <a:rPr lang="ru-RU" sz="6000" dirty="0">
                <a:solidFill>
                  <a:srgbClr val="FFFF00"/>
                </a:solidFill>
                <a:latin typeface="Monotype Corsiva" pitchFamily="66" charset="0"/>
              </a:rPr>
            </a:br>
            <a:endParaRPr lang="ru-RU" sz="60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rg_hi" descr="http://t3.gstatic.com/images?q=tbn:ANd9GcSdRz_Pg0DF36mPsI_krBGD05UVGMAlnf4pUwipy6Q_vGwviVQH">
            <a:hlinkClick r:id="rId3" tgtFrame="_blank"/>
          </p:cNvPr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52736"/>
            <a:ext cx="47880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" name="rg_hi" descr="http://t1.gstatic.com/images?q=tbn:ANd9GcQL0aiAZpfpKeLam0-j7aLkEjxXJcHmwDp6ts2XEseszVdeYnVBLw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8024" y="1052736"/>
            <a:ext cx="43559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Рисунок 5" descr="ребусы для детей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3645024"/>
            <a:ext cx="6624736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576064"/>
          </a:xfrm>
        </p:spPr>
        <p:txBody>
          <a:bodyPr>
            <a:noAutofit/>
          </a:bodyPr>
          <a:lstStyle/>
          <a:p>
            <a:pPr lvl="0"/>
            <a:r>
              <a:rPr lang="ru-RU" sz="6000" dirty="0">
                <a:solidFill>
                  <a:srgbClr val="FFFF00"/>
                </a:solidFill>
                <a:latin typeface="Monotype Corsiva" pitchFamily="66" charset="0"/>
              </a:rPr>
              <a:t>Конкурс «Составь слова»</a:t>
            </a:r>
            <a:r>
              <a:rPr lang="ru-RU" sz="6000" dirty="0">
                <a:solidFill>
                  <a:srgbClr val="FFC000"/>
                </a:solidFill>
                <a:latin typeface="Monotype Corsiva" pitchFamily="66" charset="0"/>
              </a:rPr>
              <a:t/>
            </a:r>
            <a:br>
              <a:rPr lang="ru-RU" sz="6000" dirty="0">
                <a:solidFill>
                  <a:srgbClr val="FFC000"/>
                </a:solidFill>
                <a:latin typeface="Monotype Corsiva" pitchFamily="66" charset="0"/>
              </a:rPr>
            </a:br>
            <a:endParaRPr lang="ru-RU" sz="6000" dirty="0">
              <a:solidFill>
                <a:srgbClr val="FFC0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сканирование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941" t="8576" b="4713"/>
          <a:stretch>
            <a:fillRect/>
          </a:stretch>
        </p:blipFill>
        <p:spPr>
          <a:xfrm>
            <a:off x="1043608" y="737320"/>
            <a:ext cx="7128791" cy="6120680"/>
          </a:xfrm>
          <a:effectLst>
            <a:softEdge rad="317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latin typeface="Monotype Corsiva" pitchFamily="66" charset="0"/>
              </a:rPr>
              <a:t>Собери картинку</a:t>
            </a:r>
            <a:endParaRPr lang="ru-RU" sz="72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6" name="Содержимое 5" descr="Almost_Complete_Puzzle.245145219_st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2" y="1268760"/>
            <a:ext cx="8784975" cy="5445224"/>
          </a:xfrm>
          <a:effectLst>
            <a:softEdge rad="317500"/>
          </a:effectLst>
        </p:spPr>
      </p:pic>
      <p:pic>
        <p:nvPicPr>
          <p:cNvPr id="7" name="Muzyka_(titry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44008" y="4581128"/>
            <a:ext cx="72008" cy="7200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  <a:latin typeface="Monotype Corsiva" pitchFamily="66" charset="0"/>
              </a:rPr>
              <a:t>В кабинете технологии</a:t>
            </a:r>
            <a:endParaRPr lang="ru-RU" sz="54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IMG_041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764704"/>
            <a:ext cx="9144000" cy="6093296"/>
          </a:xfrm>
          <a:effectLst>
            <a:softEdge rad="317500"/>
          </a:effectLst>
        </p:spPr>
      </p:pic>
      <p:pic>
        <p:nvPicPr>
          <p:cNvPr id="5" name="Muzyka_(titry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 flipH="1">
            <a:off x="5004048" y="5589240"/>
            <a:ext cx="72008" cy="72008"/>
          </a:xfrm>
          <a:prstGeom prst="rect">
            <a:avLst/>
          </a:prstGeom>
        </p:spPr>
      </p:pic>
      <p:pic>
        <p:nvPicPr>
          <p:cNvPr id="6" name="Muzyka_(titry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380312" y="548680"/>
            <a:ext cx="72008" cy="72008"/>
          </a:xfrm>
          <a:prstGeom prst="rect">
            <a:avLst/>
          </a:prstGeom>
        </p:spPr>
      </p:pic>
    </p:spTree>
  </p:cSld>
  <p:clrMapOvr>
    <a:masterClrMapping/>
  </p:clrMapOvr>
  <p:transition spd="med" advClick="0" advTm="10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4" showWhenStopped="0"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4869160"/>
            <a:ext cx="5148064" cy="1728192"/>
          </a:xfrm>
        </p:spPr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Monotype Corsiva" pitchFamily="66" charset="0"/>
              </a:rPr>
              <a:t>Кулинарные работы</a:t>
            </a:r>
            <a:endParaRPr lang="ru-RU" sz="6000" dirty="0">
              <a:solidFill>
                <a:srgbClr val="FFFF00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IMG_45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481" t="5664" r="1990" b="13622"/>
          <a:stretch>
            <a:fillRect/>
          </a:stretch>
        </p:blipFill>
        <p:spPr>
          <a:xfrm>
            <a:off x="0" y="0"/>
            <a:ext cx="7812360" cy="4941168"/>
          </a:xfrm>
          <a:effectLst>
            <a:softEdge rad="317500"/>
          </a:effectLst>
        </p:spPr>
      </p:pic>
      <p:pic>
        <p:nvPicPr>
          <p:cNvPr id="7" name="Содержимое 6" descr="IMG_453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076056" y="4077072"/>
            <a:ext cx="3851920" cy="2780928"/>
          </a:xfrm>
          <a:effectLst>
            <a:softEdge rad="317500"/>
          </a:effectLst>
        </p:spPr>
      </p:pic>
    </p:spTree>
  </p:cSld>
  <p:clrMapOvr>
    <a:masterClrMapping/>
  </p:clrMapOvr>
  <p:transition spd="med" advClick="0" advTm="1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45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0203"/>
          <a:stretch>
            <a:fillRect/>
          </a:stretch>
        </p:blipFill>
        <p:spPr>
          <a:xfrm>
            <a:off x="0" y="0"/>
            <a:ext cx="7524328" cy="4828976"/>
          </a:xfrm>
          <a:effectLst>
            <a:softEdge rad="127000"/>
          </a:effectLst>
        </p:spPr>
      </p:pic>
      <p:pic>
        <p:nvPicPr>
          <p:cNvPr id="7" name="Содержимое 6" descr="IMG_453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3923928" y="3829050"/>
            <a:ext cx="5004048" cy="3028950"/>
          </a:xfrm>
          <a:effectLst>
            <a:softEdge rad="317500"/>
          </a:effectLst>
        </p:spPr>
      </p:pic>
      <p:pic>
        <p:nvPicPr>
          <p:cNvPr id="6" name="Рисунок 5" descr="5683143_5385215_4399981_3587495_3392322_miscellaneous_162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306474">
            <a:off x="1324438" y="4334969"/>
            <a:ext cx="1652017" cy="2999606"/>
          </a:xfrm>
          <a:prstGeom prst="rect">
            <a:avLst/>
          </a:prstGeom>
        </p:spPr>
      </p:pic>
    </p:spTree>
  </p:cSld>
  <p:clrMapOvr>
    <a:masterClrMapping/>
  </p:clrMapOvr>
  <p:transition spd="med" advClick="0" advTm="12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</TotalTime>
  <Words>169</Words>
  <Application>Microsoft Office PowerPoint</Application>
  <PresentationFormat>Экран (4:3)</PresentationFormat>
  <Paragraphs>29</Paragraphs>
  <Slides>23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Интеллектуальное шоу  по технологии. </vt:lpstr>
      <vt:lpstr>Цели урока-игры</vt:lpstr>
      <vt:lpstr>Конкурс «Разминка»</vt:lpstr>
      <vt:lpstr>Конкурс «Ребусы» </vt:lpstr>
      <vt:lpstr>Конкурс «Составь слова» </vt:lpstr>
      <vt:lpstr>Собери картинку</vt:lpstr>
      <vt:lpstr>В кабинете технологии</vt:lpstr>
      <vt:lpstr>Кулинарные работы</vt:lpstr>
      <vt:lpstr>Слайд 9</vt:lpstr>
      <vt:lpstr>Слайд 10</vt:lpstr>
      <vt:lpstr>Слайд 11</vt:lpstr>
      <vt:lpstr>Практические работы по рукоделию</vt:lpstr>
      <vt:lpstr>Слайд 13</vt:lpstr>
      <vt:lpstr>Слайд 14</vt:lpstr>
      <vt:lpstr>Слайд 15</vt:lpstr>
      <vt:lpstr>Слайд 16</vt:lpstr>
      <vt:lpstr>Слайд 17</vt:lpstr>
      <vt:lpstr>Работы наших рукодельниц</vt:lpstr>
      <vt:lpstr>Выставка работ к 8 Марта</vt:lpstr>
      <vt:lpstr>Спасибо за внимание!</vt:lpstr>
      <vt:lpstr>Найди десять отличий</vt:lpstr>
      <vt:lpstr>Поздравляем победителей</vt:lpstr>
      <vt:lpstr>До новых встреч!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Лёлик</cp:lastModifiedBy>
  <cp:revision>60</cp:revision>
  <dcterms:created xsi:type="dcterms:W3CDTF">2011-09-29T13:48:47Z</dcterms:created>
  <dcterms:modified xsi:type="dcterms:W3CDTF">2012-06-29T08:25:01Z</dcterms:modified>
</cp:coreProperties>
</file>